
<file path=[Content_Types].xml><?xml version="1.0" encoding="utf-8"?>
<Types xmlns="http://schemas.openxmlformats.org/package/2006/content-types">
  <Default ContentType="application/x-fontdata" Extension="fntdata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4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6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4.xml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notesMaster+xml" PartName="/ppt/notesMasters/notesMaster1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autoCompressPictures="0" embedTrueTypeFonts="1" strictFirstAndLastChars="0" saveSubsetFonts="1">
  <p:sldMasterIdLst>
    <p:sldMasterId id="2147483654" r:id="rId3"/>
  </p:sldMasterIdLst>
  <p:notesMasterIdLst>
    <p:notesMasterId r:id="rId4"/>
  </p:notesMasterIdLst>
  <p:sldIdLst>
    <p:sldId id="256" r:id="rId5"/>
    <p:sldId id="257" r:id="rId6"/>
    <p:sldId id="258" r:id="rId7"/>
    <p:sldId id="259" r:id="rId8"/>
  </p:sldIdLst>
  <p:sldSz cy="5143500" cx="9144000"/>
  <p:notesSz cx="6858000" cy="9144000"/>
  <p:embeddedFontLst>
    <p:embeddedFont>
      <p:font typeface="Arial Black"/>
      <p:regular r:id="rId9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None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None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None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None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None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None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None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None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None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/>
</file>

<file path=ppt/_rels/presentation.xml.rels><?xml version="1.0" encoding="UTF-8" standalone="yes"?><Relationships xmlns="http://schemas.openxmlformats.org/package/2006/relationships"><Relationship Id="rId1" Type="http://schemas.openxmlformats.org/officeDocument/2006/relationships/theme" Target="theme/theme2.xml"/><Relationship Id="rId2" Type="http://schemas.openxmlformats.org/officeDocument/2006/relationships/presProps" Target="presProps.xml"/><Relationship Id="rId3" Type="http://schemas.openxmlformats.org/officeDocument/2006/relationships/slideMaster" Target="slideMasters/slideMaster1.xml"/><Relationship Id="rId4" Type="http://schemas.openxmlformats.org/officeDocument/2006/relationships/notesMaster" Target="notesMasters/notesMaster1.xml"/><Relationship Id="rId9" Type="http://schemas.openxmlformats.org/officeDocument/2006/relationships/font" Target="fonts/ArialBlack-regular.fntdata"/><Relationship Id="rId5" Type="http://schemas.openxmlformats.org/officeDocument/2006/relationships/slide" Target="slides/slide1.xml"/><Relationship Id="rId6" Type="http://schemas.openxmlformats.org/officeDocument/2006/relationships/slide" Target="slides/slide2.xml"/><Relationship Id="rId7" Type="http://schemas.openxmlformats.org/officeDocument/2006/relationships/slide" Target="slides/slide3.xml"/><Relationship Id="rId8" Type="http://schemas.openxmlformats.org/officeDocument/2006/relationships/slide" Target="slides/slide4.xml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1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bg>
      <p:bgPr>
        <a:solidFill>
          <a:schemeClr val="lt1"/>
        </a:solidFill>
      </p:bgPr>
    </p:bg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3"/>
          <p:cNvSpPr txBox="1"/>
          <p:nvPr>
            <p:ph idx="2" type="hdr"/>
          </p:nvPr>
        </p:nvSpPr>
        <p:spPr>
          <a:xfrm>
            <a:off x="0" y="0"/>
            <a:ext cx="2971799" cy="458788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rIns="91425" wrap="square" tIns="91425"/>
          <a:lstStyle>
            <a:lvl1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914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1371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1828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22860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2743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3200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3657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4" name="Shape 4"/>
          <p:cNvSpPr txBox="1"/>
          <p:nvPr>
            <p:ph idx="10" type="dt"/>
          </p:nvPr>
        </p:nvSpPr>
        <p:spPr>
          <a:xfrm>
            <a:off x="3884612" y="0"/>
            <a:ext cx="2971799" cy="458788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rIns="91425" wrap="square" tIns="91425"/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914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1371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1828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22860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2743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3200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3657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5" name="Shape 5"/>
          <p:cNvSpPr/>
          <p:nvPr>
            <p:ph idx="3" type="sldImg"/>
          </p:nvPr>
        </p:nvSpPr>
        <p:spPr>
          <a:xfrm>
            <a:off x="685799" y="1143000"/>
            <a:ext cx="5486400" cy="3086100"/>
          </a:xfrm>
          <a:custGeom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med" w="med" type="none"/>
            <a:tailEnd len="med" w="med" type="none"/>
          </a:ln>
        </p:spPr>
      </p:sp>
      <p:sp>
        <p:nvSpPr>
          <p:cNvPr id="6" name="Shape 6"/>
          <p:cNvSpPr txBox="1"/>
          <p:nvPr>
            <p:ph idx="1" type="body"/>
          </p:nvPr>
        </p:nvSpPr>
        <p:spPr>
          <a:xfrm>
            <a:off x="685800" y="4400550"/>
            <a:ext cx="5486399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rIns="91425" wrap="square" tIns="91425"/>
          <a:lstStyle>
            <a:lvl1pPr indent="0" lvl="0" marL="0" marR="0" rtl="0" algn="l">
              <a:spcBef>
                <a:spcPts val="0"/>
              </a:spcBef>
              <a:buClr>
                <a:schemeClr val="dk1"/>
              </a:buClr>
              <a:buFont typeface="Calibri"/>
              <a:buChar char="●"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457200" marR="0" rtl="0" algn="l">
              <a:spcBef>
                <a:spcPts val="0"/>
              </a:spcBef>
              <a:buClr>
                <a:schemeClr val="dk1"/>
              </a:buClr>
              <a:buFont typeface="Calibri"/>
              <a:buChar char="○"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914400" marR="0" rtl="0" algn="l">
              <a:spcBef>
                <a:spcPts val="0"/>
              </a:spcBef>
              <a:buClr>
                <a:schemeClr val="dk1"/>
              </a:buClr>
              <a:buFont typeface="Calibri"/>
              <a:buChar char="■"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1371600" marR="0" rtl="0" algn="l">
              <a:spcBef>
                <a:spcPts val="0"/>
              </a:spcBef>
              <a:buClr>
                <a:schemeClr val="dk1"/>
              </a:buClr>
              <a:buFont typeface="Calibri"/>
              <a:buChar char="●"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1828800" marR="0" rtl="0" algn="l">
              <a:spcBef>
                <a:spcPts val="0"/>
              </a:spcBef>
              <a:buClr>
                <a:schemeClr val="dk1"/>
              </a:buClr>
              <a:buFont typeface="Calibri"/>
              <a:buChar char="○"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2286000" marR="0" rtl="0" algn="l">
              <a:spcBef>
                <a:spcPts val="0"/>
              </a:spcBef>
              <a:buClr>
                <a:schemeClr val="dk1"/>
              </a:buClr>
              <a:buFont typeface="Calibri"/>
              <a:buChar char="■"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2743200" marR="0" rtl="0" algn="l">
              <a:spcBef>
                <a:spcPts val="0"/>
              </a:spcBef>
              <a:buClr>
                <a:schemeClr val="dk1"/>
              </a:buClr>
              <a:buFont typeface="Calibri"/>
              <a:buChar char="●"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3200400" marR="0" rtl="0" algn="l">
              <a:spcBef>
                <a:spcPts val="0"/>
              </a:spcBef>
              <a:buClr>
                <a:schemeClr val="dk1"/>
              </a:buClr>
              <a:buFont typeface="Calibri"/>
              <a:buChar char="○"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3657600" marR="0" rtl="0" algn="l">
              <a:spcBef>
                <a:spcPts val="0"/>
              </a:spcBef>
              <a:buClr>
                <a:schemeClr val="dk1"/>
              </a:buClr>
              <a:buFont typeface="Calibri"/>
              <a:buChar char="■"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7" name="Shape 7"/>
          <p:cNvSpPr txBox="1"/>
          <p:nvPr>
            <p:ph idx="11" type="ftr"/>
          </p:nvPr>
        </p:nvSpPr>
        <p:spPr>
          <a:xfrm>
            <a:off x="0" y="8685213"/>
            <a:ext cx="2971799" cy="458785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rIns="91425" wrap="square" tIns="91425"/>
          <a:lstStyle>
            <a:lvl1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914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1371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1828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22860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2743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3200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3657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Calibri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8" name="Shape 8"/>
          <p:cNvSpPr txBox="1"/>
          <p:nvPr>
            <p:ph idx="12" type="sldNum"/>
          </p:nvPr>
        </p:nvSpPr>
        <p:spPr>
          <a:xfrm>
            <a:off x="3884612" y="8685213"/>
            <a:ext cx="2971799" cy="458785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ct val="25000"/>
              <a:buFont typeface="Calibri"/>
              <a:buNone/>
            </a:pPr>
            <a:fld id="{00000000-1234-1234-1234-123412341234}" type="slidenum">
              <a:rPr b="0" i="0" lang="en-US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</a:p>
        </p:txBody>
      </p:sp>
    </p:spTree>
  </p:cSld>
  <p:clrMap accent1="accent1" accent2="accent2" accent3="accent3" accent4="accent4" accent5="accent5" accent6="accent6" bg1="lt1" bg2="dk2" tx1="dk1" tx2="lt2" folHlink="folHlink" hlink="hlink"/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20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hape 21"/>
          <p:cNvSpPr/>
          <p:nvPr>
            <p:ph idx="2" type="sldImg"/>
          </p:nvPr>
        </p:nvSpPr>
        <p:spPr>
          <a:xfrm>
            <a:off x="685799" y="1143000"/>
            <a:ext cx="5486400" cy="3086100"/>
          </a:xfrm>
          <a:custGeom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med" w="med" type="none"/>
            <a:tailEnd len="med" w="med" type="none"/>
          </a:ln>
        </p:spPr>
      </p:sp>
      <p:sp>
        <p:nvSpPr>
          <p:cNvPr id="22" name="Shape 22"/>
          <p:cNvSpPr txBox="1"/>
          <p:nvPr>
            <p:ph idx="1" type="body"/>
          </p:nvPr>
        </p:nvSpPr>
        <p:spPr>
          <a:xfrm>
            <a:off x="685800" y="4400550"/>
            <a:ext cx="5486399" cy="3600599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rIns="91425" wrap="square" tIns="45700">
            <a:noAutofit/>
          </a:bodyPr>
          <a:lstStyle/>
          <a:p>
            <a:pPr indent="0" lvl="0" marL="0" marR="0" rtl="0" algn="l">
              <a:spcBef>
                <a:spcPts val="0"/>
              </a:spcBef>
              <a:buClr>
                <a:schemeClr val="dk1"/>
              </a:buClr>
              <a:buSzPct val="25000"/>
              <a:buFont typeface="Calibri"/>
              <a:buNone/>
            </a:pPr>
            <a:r>
              <a:t/>
            </a:r>
            <a:endParaRPr b="0" i="0" sz="1200" u="none" cap="none" strike="noStrik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3" name="Shape 23"/>
          <p:cNvSpPr txBox="1"/>
          <p:nvPr>
            <p:ph idx="12" type="sldNum"/>
          </p:nvPr>
        </p:nvSpPr>
        <p:spPr>
          <a:xfrm>
            <a:off x="3884612" y="8685213"/>
            <a:ext cx="2971799" cy="458699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ct val="25000"/>
              <a:buFont typeface="Calibri"/>
              <a:buNone/>
            </a:pPr>
            <a:fld id="{00000000-1234-1234-1234-123412341234}" type="slidenum">
              <a:rPr b="0" i="0" lang="en-US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28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Shape 29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med" w="med" type="none"/>
            <a:tailEnd len="med" w="med" type="none"/>
          </a:ln>
        </p:spPr>
      </p:sp>
      <p:sp>
        <p:nvSpPr>
          <p:cNvPr id="30" name="Shape 30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rIns="91425" wrap="square" tIns="45700">
            <a:noAutofit/>
          </a:bodyPr>
          <a:lstStyle/>
          <a:p>
            <a:pPr indent="0" lvl="0" marL="0" marR="0" rtl="0" algn="l">
              <a:spcBef>
                <a:spcPts val="0"/>
              </a:spcBef>
              <a:buClr>
                <a:schemeClr val="dk1"/>
              </a:buClr>
              <a:buSzPct val="25000"/>
              <a:buFont typeface="Calibri"/>
              <a:buNone/>
            </a:pPr>
            <a:r>
              <a:t/>
            </a:r>
            <a:endParaRPr b="0" i="0" sz="1200" u="none" cap="none" strike="noStrik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1" name="Shape 31"/>
          <p:cNvSpPr txBox="1"/>
          <p:nvPr>
            <p:ph idx="12" type="sldNum"/>
          </p:nvPr>
        </p:nvSpPr>
        <p:spPr>
          <a:xfrm>
            <a:off x="3884612" y="8685213"/>
            <a:ext cx="2971799" cy="458700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ct val="25000"/>
              <a:buFont typeface="Calibri"/>
              <a:buNone/>
            </a:pPr>
            <a:fld id="{00000000-1234-1234-1234-123412341234}" type="slidenum">
              <a:rPr b="0" i="0" lang="en-US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35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Shape 36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med" w="med" type="none"/>
            <a:tailEnd len="med" w="med" type="none"/>
          </a:ln>
        </p:spPr>
      </p:sp>
      <p:sp>
        <p:nvSpPr>
          <p:cNvPr id="37" name="Shape 37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rIns="91425" wrap="square" tIns="45700">
            <a:noAutofit/>
          </a:bodyPr>
          <a:lstStyle/>
          <a:p>
            <a:pPr indent="0" lvl="0" marL="0" marR="0" rtl="0" algn="l">
              <a:spcBef>
                <a:spcPts val="0"/>
              </a:spcBef>
              <a:buClr>
                <a:schemeClr val="dk1"/>
              </a:buClr>
              <a:buSzPct val="25000"/>
              <a:buFont typeface="Calibri"/>
              <a:buNone/>
            </a:pPr>
            <a:r>
              <a:t/>
            </a:r>
            <a:endParaRPr b="0" i="0" sz="1200" u="none" cap="none" strike="noStrik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8" name="Shape 38"/>
          <p:cNvSpPr txBox="1"/>
          <p:nvPr>
            <p:ph idx="12" type="sldNum"/>
          </p:nvPr>
        </p:nvSpPr>
        <p:spPr>
          <a:xfrm>
            <a:off x="3884612" y="8685213"/>
            <a:ext cx="2971799" cy="458700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ct val="25000"/>
              <a:buFont typeface="Calibri"/>
              <a:buNone/>
            </a:pPr>
            <a:fld id="{00000000-1234-1234-1234-123412341234}" type="slidenum">
              <a:rPr b="0" i="0" lang="en-US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MasterPhAnim="0" showMasterSp="0">
  <p:cSld>
    <p:spTree>
      <p:nvGrpSpPr>
        <p:cNvPr id="43" name="Shape 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" name="Shape 44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med" w="med" type="none"/>
            <a:tailEnd len="med" w="med" type="none"/>
          </a:ln>
        </p:spPr>
      </p:sp>
      <p:sp>
        <p:nvSpPr>
          <p:cNvPr id="45" name="Shape 45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rIns="91425" wrap="square" tIns="45700">
            <a:noAutofit/>
          </a:bodyPr>
          <a:lstStyle/>
          <a:p>
            <a:pPr indent="0" lvl="0" marL="0" marR="0" rtl="0" algn="l">
              <a:spcBef>
                <a:spcPts val="0"/>
              </a:spcBef>
              <a:buClr>
                <a:schemeClr val="dk1"/>
              </a:buClr>
              <a:buSzPct val="25000"/>
              <a:buFont typeface="Calibri"/>
              <a:buNone/>
            </a:pPr>
            <a:r>
              <a:t/>
            </a:r>
            <a:endParaRPr b="0" i="0" sz="1200" u="none" cap="none" strike="noStrik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46" name="Shape 46"/>
          <p:cNvSpPr txBox="1"/>
          <p:nvPr>
            <p:ph idx="12" type="sldNum"/>
          </p:nvPr>
        </p:nvSpPr>
        <p:spPr>
          <a:xfrm>
            <a:off x="3884612" y="8685213"/>
            <a:ext cx="2971799" cy="458700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ct val="25000"/>
              <a:buFont typeface="Calibri"/>
              <a:buNone/>
            </a:pPr>
            <a:fld id="{00000000-1234-1234-1234-123412341234}" type="slidenum">
              <a:rPr b="0" i="0" lang="en-US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</a:p>
        </p:txBody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type="obj">
  <p:cSld name="Title and Content">
    <p:spTree>
      <p:nvGrpSpPr>
        <p:cNvPr id="14" name="Shape 14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 name="Header opt.1">
    <p:spTree>
      <p:nvGrpSpPr>
        <p:cNvPr id="15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 name="Header opt.4">
    <p:spTree>
      <p:nvGrpSpPr>
        <p:cNvPr id="16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 name="Copyright">
    <p:spTree>
      <p:nvGrpSpPr>
        <p:cNvPr id="17" name="Shape 17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 name="Content">
    <p:spTree>
      <p:nvGrpSpPr>
        <p:cNvPr id="18" name="Shape 18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 name="Thank you">
    <p:spTree>
      <p:nvGrpSpPr>
        <p:cNvPr id="19" name="Shape 19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" Type="http://schemas.openxmlformats.org/officeDocument/2006/relationships/image" Target="../media/image1.png"/><Relationship Id="rId2" Type="http://schemas.openxmlformats.org/officeDocument/2006/relationships/slideLayout" Target="../slideLayouts/slideLayout1.xml"/><Relationship Id="rId3" Type="http://schemas.openxmlformats.org/officeDocument/2006/relationships/slideLayout" Target="../slideLayouts/slideLayout2.xml"/><Relationship Id="rId4" Type="http://schemas.openxmlformats.org/officeDocument/2006/relationships/slideLayout" Target="../slideLayouts/slideLayout3.xml"/><Relationship Id="rId5" Type="http://schemas.openxmlformats.org/officeDocument/2006/relationships/slideLayout" Target="../slideLayouts/slideLayout4.xml"/><Relationship Id="rId6" Type="http://schemas.openxmlformats.org/officeDocument/2006/relationships/slideLayout" Target="../slideLayouts/slideLayout5.xml"/><Relationship Id="rId7" Type="http://schemas.openxmlformats.org/officeDocument/2006/relationships/slideLayout" Target="../slideLayouts/slideLayout6.xml"/><Relationship Id="rId8" Type="http://schemas.openxmlformats.org/officeDocument/2006/relationships/theme" Target="../theme/theme2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bg>
      <p:bgPr>
        <a:solidFill>
          <a:schemeClr val="lt1"/>
        </a:solidFill>
      </p:bgPr>
    </p:bg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Shape 10"/>
          <p:cNvSpPr txBox="1"/>
          <p:nvPr>
            <p:ph idx="12" type="sldNum"/>
          </p:nvPr>
        </p:nvSpPr>
        <p:spPr>
          <a:xfrm>
            <a:off x="6948631" y="4722701"/>
            <a:ext cx="1875600" cy="420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rIns="0" wrap="square" tIns="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25000"/>
              <a:buFont typeface="Calibri"/>
              <a:buNone/>
            </a:pPr>
            <a:fld id="{00000000-1234-1234-1234-123412341234}" type="slidenum">
              <a:rPr b="0" i="0" lang="en-US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</a:p>
        </p:txBody>
      </p:sp>
      <p:sp>
        <p:nvSpPr>
          <p:cNvPr id="11" name="Shape 11"/>
          <p:cNvSpPr/>
          <p:nvPr/>
        </p:nvSpPr>
        <p:spPr>
          <a:xfrm>
            <a:off x="0" y="5090940"/>
            <a:ext cx="9181800" cy="56400"/>
          </a:xfrm>
          <a:prstGeom prst="rect">
            <a:avLst/>
          </a:prstGeom>
          <a:solidFill>
            <a:srgbClr val="7BA182"/>
          </a:solidFill>
          <a:ln>
            <a:noFill/>
          </a:ln>
        </p:spPr>
        <p:txBody>
          <a:bodyPr anchorCtr="0" anchor="t" bIns="45700" lIns="91425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Verdana"/>
              <a:buNone/>
            </a:pPr>
            <a:r>
              <a:t/>
            </a:r>
            <a:endParaRPr b="0" i="0" sz="1000" u="none" cap="none" strike="noStrike">
              <a:solidFill>
                <a:srgbClr val="000000"/>
              </a:solidFill>
              <a:latin typeface="Verdana"/>
              <a:ea typeface="Verdana"/>
              <a:cs typeface="Verdana"/>
              <a:sym typeface="Verdana"/>
            </a:endParaRPr>
          </a:p>
        </p:txBody>
      </p:sp>
      <p:sp>
        <p:nvSpPr>
          <p:cNvPr id="12" name="Shape 12"/>
          <p:cNvSpPr/>
          <p:nvPr/>
        </p:nvSpPr>
        <p:spPr>
          <a:xfrm>
            <a:off x="-18900" y="-13143"/>
            <a:ext cx="9181800" cy="207000"/>
          </a:xfrm>
          <a:prstGeom prst="rect">
            <a:avLst/>
          </a:prstGeom>
          <a:solidFill>
            <a:srgbClr val="7BA182"/>
          </a:solidFill>
          <a:ln>
            <a:noFill/>
          </a:ln>
        </p:spPr>
        <p:txBody>
          <a:bodyPr anchorCtr="0" anchor="t" bIns="45700" lIns="91425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Verdana"/>
              <a:buNone/>
            </a:pPr>
            <a:r>
              <a:t/>
            </a:r>
            <a:endParaRPr b="0" i="0" sz="1000" u="none" cap="none" strike="noStrike">
              <a:solidFill>
                <a:srgbClr val="000000"/>
              </a:solidFill>
              <a:latin typeface="Verdana"/>
              <a:ea typeface="Verdana"/>
              <a:cs typeface="Verdana"/>
              <a:sym typeface="Verdana"/>
            </a:endParaRPr>
          </a:p>
        </p:txBody>
      </p:sp>
      <p:pic>
        <p:nvPicPr>
          <p:cNvPr id="13" name="Shape 13"/>
          <p:cNvPicPr preferRelativeResize="0"/>
          <p:nvPr/>
        </p:nvPicPr>
        <p:blipFill rotWithShape="1">
          <a:blip r:embed="rId1">
            <a:alphaModFix/>
          </a:blip>
          <a:srcRect b="0" l="0" r="0" t="0"/>
          <a:stretch/>
        </p:blipFill>
        <p:spPr>
          <a:xfrm>
            <a:off x="8049890" y="9836"/>
            <a:ext cx="1051800" cy="183900"/>
          </a:xfrm>
          <a:prstGeom prst="rect">
            <a:avLst/>
          </a:prstGeom>
          <a:noFill/>
          <a:ln>
            <a:noFill/>
          </a:ln>
        </p:spPr>
      </p:pic>
    </p:spTree>
  </p:cSld>
  <p:clrMap accent1="accent1" accent2="accent2" accent3="accent3" accent4="accent4" accent5="accent5" accent6="accent6" bg1="lt1" bg2="dk2" tx1="dk1" tx2="lt2" folHlink="folHlink" hlink="hlink"/>
  <p:sldLayoutIdLst>
    <p:sldLayoutId id="2147483648" r:id="rId2"/>
    <p:sldLayoutId id="2147483649" r:id="rId3"/>
    <p:sldLayoutId id="2147483650" r:id="rId4"/>
    <p:sldLayoutId id="2147483651" r:id="rId5"/>
    <p:sldLayoutId id="2147483652" r:id="rId6"/>
    <p:sldLayoutId id="2147483653" r:id="rId7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None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3.png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2.xml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3.xml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4.xml"/><Relationship Id="rId3" Type="http://schemas.openxmlformats.org/officeDocument/2006/relationships/hyperlink" Target="mailto:jgirardi@dataself.com" TargetMode="External"/><Relationship Id="rId4" Type="http://schemas.openxmlformats.org/officeDocument/2006/relationships/image" Target="../media/image2.png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24" name="Shape 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Shape 25"/>
          <p:cNvSpPr txBox="1"/>
          <p:nvPr/>
        </p:nvSpPr>
        <p:spPr>
          <a:xfrm>
            <a:off x="0" y="4820850"/>
            <a:ext cx="9144000" cy="2769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anchorCtr="0" anchor="t" bIns="45700" lIns="91425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3300"/>
              </a:buClr>
              <a:buSzPct val="25000"/>
              <a:buFont typeface="Arial"/>
              <a:buNone/>
            </a:pPr>
            <a:r>
              <a:rPr b="0" i="0" lang="en-US" sz="600" u="none" cap="none" strike="noStrike">
                <a:solidFill>
                  <a:srgbClr val="003300"/>
                </a:solidFill>
                <a:latin typeface="Arial"/>
                <a:ea typeface="Arial"/>
                <a:cs typeface="Arial"/>
                <a:sym typeface="Arial"/>
              </a:rPr>
              <a:t>Copyright © 2017 DataSelf Corporation. All rights reserved. DataSelf is a trademark of DataSelf Corp. All other marks and images belong to their respective owners and the descriptive use of such marks and images does not indicate that such </a:t>
            </a:r>
          </a:p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3300"/>
              </a:buClr>
              <a:buSzPct val="25000"/>
              <a:buFont typeface="Arial"/>
              <a:buNone/>
            </a:pPr>
            <a:r>
              <a:rPr b="0" i="0" lang="en-US" sz="600" u="none" cap="none" strike="noStrike">
                <a:solidFill>
                  <a:srgbClr val="003300"/>
                </a:solidFill>
                <a:latin typeface="Arial"/>
                <a:ea typeface="Arial"/>
                <a:cs typeface="Arial"/>
                <a:sym typeface="Arial"/>
              </a:rPr>
              <a:t>respective owners are in any way connected to or endorsing DataSelf Corp or its initiatives. </a:t>
            </a:r>
          </a:p>
        </p:txBody>
      </p:sp>
      <p:pic>
        <p:nvPicPr>
          <p:cNvPr id="26" name="Shape 26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199200"/>
            <a:ext cx="7640275" cy="3891774"/>
          </a:xfrm>
          <a:prstGeom prst="rect">
            <a:avLst/>
          </a:prstGeom>
          <a:noFill/>
          <a:ln>
            <a:noFill/>
          </a:ln>
        </p:spPr>
      </p:pic>
      <p:sp>
        <p:nvSpPr>
          <p:cNvPr id="27" name="Shape 27"/>
          <p:cNvSpPr txBox="1"/>
          <p:nvPr/>
        </p:nvSpPr>
        <p:spPr>
          <a:xfrm>
            <a:off x="0" y="3119100"/>
            <a:ext cx="9144000" cy="1948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rIns="91425" wrap="square" tIns="91425">
            <a:noAutofit/>
          </a:bodyPr>
          <a:lstStyle/>
          <a:p>
            <a:pPr lvl="0" rtl="0" algn="ctr">
              <a:spcBef>
                <a:spcPts val="0"/>
              </a:spcBef>
              <a:buClr>
                <a:srgbClr val="C46C0F"/>
              </a:buClr>
              <a:buSzPct val="25000"/>
              <a:buFont typeface="Arial"/>
              <a:buNone/>
            </a:pPr>
            <a:r>
              <a:rPr lang="en-US" sz="2400">
                <a:solidFill>
                  <a:srgbClr val="C46C0F"/>
                </a:solidFill>
                <a:latin typeface="Arial Black"/>
                <a:ea typeface="Arial Black"/>
                <a:cs typeface="Arial Black"/>
                <a:sym typeface="Arial Black"/>
              </a:rPr>
              <a:t>DataSelf Power User Training S1</a:t>
            </a:r>
          </a:p>
          <a:p>
            <a:pPr lvl="0" rtl="0" algn="ctr">
              <a:spcBef>
                <a:spcPts val="0"/>
              </a:spcBef>
              <a:buClr>
                <a:srgbClr val="C46C0F"/>
              </a:buClr>
              <a:buSzPct val="25000"/>
              <a:buFont typeface="Arial"/>
              <a:buNone/>
            </a:pPr>
            <a:r>
              <a:rPr lang="en-US" sz="2400">
                <a:solidFill>
                  <a:srgbClr val="C46C0F"/>
                </a:solidFill>
                <a:latin typeface="Arial Black"/>
                <a:ea typeface="Arial Black"/>
                <a:cs typeface="Arial Black"/>
                <a:sym typeface="Arial Black"/>
              </a:rPr>
              <a:t>Reports and Dashboards 101</a:t>
            </a:r>
          </a:p>
          <a:p>
            <a:pPr lvl="0" rtl="0" algn="ctr">
              <a:spcBef>
                <a:spcPts val="0"/>
              </a:spcBef>
              <a:buClr>
                <a:srgbClr val="C46C0F"/>
              </a:buClr>
              <a:buFont typeface="Arial"/>
              <a:buNone/>
            </a:pPr>
            <a:br>
              <a:rPr lang="en-US">
                <a:solidFill>
                  <a:srgbClr val="C46C0F"/>
                </a:solidFill>
                <a:latin typeface="Arial Black"/>
                <a:ea typeface="Arial Black"/>
                <a:cs typeface="Arial Black"/>
                <a:sym typeface="Arial Black"/>
              </a:rPr>
            </a:br>
            <a:r>
              <a:rPr b="1" lang="en-US" sz="2100">
                <a:solidFill>
                  <a:srgbClr val="595959"/>
                </a:solidFill>
              </a:rPr>
              <a:t>Presenter: Joni Girardi, DataSelf Founder &amp; CEO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32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Shape 33"/>
          <p:cNvSpPr txBox="1"/>
          <p:nvPr/>
        </p:nvSpPr>
        <p:spPr>
          <a:xfrm>
            <a:off x="1245750" y="927325"/>
            <a:ext cx="7446600" cy="4025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0825" lIns="81625" rIns="81625" wrap="square" tIns="40825">
            <a:noAutofit/>
          </a:bodyPr>
          <a:lstStyle/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Goals </a:t>
            </a:r>
            <a:r>
              <a:rPr lang="en-US" sz="10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(training using v10.3, many features applicable since v9.3)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A glimpse of the possibilities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Preparation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Data source overview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Creating new report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Saving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Editing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Filtering by buckets, relative, to-date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Totals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Sorting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Charts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Dashboard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Number formatting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Exporting to Excel</a:t>
            </a:r>
          </a:p>
          <a:p>
            <a:pPr indent="-266700" lvl="0" marL="342900" rtl="0">
              <a:spcBef>
                <a:spcPts val="0"/>
              </a:spcBef>
              <a:buClr>
                <a:srgbClr val="595959"/>
              </a:buClr>
              <a:buSzPct val="100000"/>
              <a:buFont typeface="Arial Black"/>
            </a:pPr>
            <a:r>
              <a:rPr lang="en-US" sz="1600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Subscriptions and alerts</a:t>
            </a:r>
          </a:p>
        </p:txBody>
      </p:sp>
      <p:sp>
        <p:nvSpPr>
          <p:cNvPr id="34" name="Shape 34"/>
          <p:cNvSpPr/>
          <p:nvPr/>
        </p:nvSpPr>
        <p:spPr>
          <a:xfrm>
            <a:off x="289656" y="188425"/>
            <a:ext cx="8564700" cy="7389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rIns="68575" wrap="square" tIns="342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25000"/>
              <a:buFont typeface="Arial"/>
              <a:buNone/>
            </a:pPr>
            <a:r>
              <a:rPr b="1" lang="en-US" sz="3200">
                <a:solidFill>
                  <a:srgbClr val="558B54"/>
                </a:solidFill>
              </a:rPr>
              <a:t>Agenda</a:t>
            </a:r>
          </a:p>
        </p:txBody>
      </p:sp>
    </p:spTree>
  </p:cSld>
  <p:clrMapOvr>
    <a:masterClrMapping/>
  </p:clrMapOvr>
  <p:timing>
    <p:tnLst>
      <p:par>
        <p:cTn dur="indefinite" nodeType="tmRoot" restart="never">
          <p:childTnLst>
            <p:seq concurrent="1" nextAc="seek">
              <p:cTn dur="indefinite" id="2" nodeType="mainSeq">
                <p:childTnLst>
                  <p:par>
                    <p:cTn fill="hold">
                      <p:stCondLst>
                        <p:cond delay="indefinite"/>
                      </p:stCondLst>
                      <p:childTnLst>
                        <p:par>
                          <p:cTn fill="hold">
                            <p:stCondLst>
                              <p:cond delay="0"/>
                            </p:stCondLst>
                            <p:childTnLst>
                              <p:par>
                                <p:cTn fill="hold" nodeType="clickEffect" presetClass="entr" presetID="10" presetSubtype="0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filter="fade" transition="in">
                                      <p:cBhvr>
                                        <p:cTn dur="1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>
                  <p:tgtEl>
                    <p:sldTgt/>
                  </p:tgtEl>
                </p:cond>
              </p:prevCondLst>
              <p:nextCondLst>
                <p:cond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39" name="Shape 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Shape 40"/>
          <p:cNvSpPr txBox="1"/>
          <p:nvPr>
            <p:ph idx="4294967295" type="sldNum"/>
          </p:nvPr>
        </p:nvSpPr>
        <p:spPr>
          <a:xfrm>
            <a:off x="6948631" y="4722701"/>
            <a:ext cx="1875600" cy="420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rIns="0" wrap="square" tIns="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25000"/>
              <a:buFont typeface="Calibri"/>
              <a:buNone/>
            </a:pPr>
            <a:fld id="{00000000-1234-1234-1234-123412341234}" type="slidenum">
              <a:rPr b="0" i="0" lang="en-US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</a:p>
        </p:txBody>
      </p:sp>
      <p:sp>
        <p:nvSpPr>
          <p:cNvPr id="41" name="Shape 41"/>
          <p:cNvSpPr/>
          <p:nvPr/>
        </p:nvSpPr>
        <p:spPr>
          <a:xfrm>
            <a:off x="2374450" y="415874"/>
            <a:ext cx="4989600" cy="3223799"/>
          </a:xfrm>
          <a:prstGeom prst="rect">
            <a:avLst/>
          </a:prstGeom>
          <a:noFill/>
          <a:ln>
            <a:noFill/>
          </a:ln>
        </p:spPr>
        <p:txBody>
          <a:bodyPr anchorCtr="0" anchor="ctr" bIns="28550" lIns="57150" rIns="57150" wrap="square" tIns="2855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15D21"/>
              </a:buClr>
              <a:buSzPct val="25000"/>
              <a:buFont typeface="Arial Black"/>
              <a:buNone/>
            </a:pPr>
            <a:r>
              <a:rPr lang="en-US" sz="25000">
                <a:solidFill>
                  <a:srgbClr val="93C47D"/>
                </a:solidFill>
                <a:latin typeface="Arial Black"/>
                <a:ea typeface="Arial Black"/>
                <a:cs typeface="Arial Black"/>
                <a:sym typeface="Arial Black"/>
              </a:rPr>
              <a:t>?</a:t>
            </a:r>
          </a:p>
        </p:txBody>
      </p:sp>
      <p:sp>
        <p:nvSpPr>
          <p:cNvPr id="42" name="Shape 42"/>
          <p:cNvSpPr/>
          <p:nvPr/>
        </p:nvSpPr>
        <p:spPr>
          <a:xfrm>
            <a:off x="2247000" y="3485450"/>
            <a:ext cx="5107200" cy="1618800"/>
          </a:xfrm>
          <a:prstGeom prst="rect">
            <a:avLst/>
          </a:prstGeom>
          <a:noFill/>
          <a:ln>
            <a:noFill/>
          </a:ln>
        </p:spPr>
        <p:txBody>
          <a:bodyPr anchorCtr="0" anchor="t" bIns="28550" lIns="57150" rIns="57150" wrap="square" tIns="2855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115D21"/>
              </a:buClr>
              <a:buSzPct val="25000"/>
              <a:buFont typeface="Arial Black"/>
              <a:buNone/>
            </a:pPr>
            <a:r>
              <a:rPr b="0" i="0" lang="en-US" sz="10000" u="none" cap="none" strike="noStrike">
                <a:solidFill>
                  <a:srgbClr val="115D21"/>
                </a:solidFill>
                <a:latin typeface="Arial Black"/>
                <a:ea typeface="Arial Black"/>
                <a:cs typeface="Arial Black"/>
                <a:sym typeface="Arial Black"/>
              </a:rPr>
              <a:t>Q&amp;A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>
  <p:cSld>
    <p:spTree>
      <p:nvGrpSpPr>
        <p:cNvPr id="47" name="Shape 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Shape 48"/>
          <p:cNvSpPr txBox="1"/>
          <p:nvPr>
            <p:ph idx="4294967295" type="sldNum"/>
          </p:nvPr>
        </p:nvSpPr>
        <p:spPr>
          <a:xfrm>
            <a:off x="6948631" y="4722701"/>
            <a:ext cx="1875600" cy="420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0" lIns="0" rIns="0" wrap="square" tIns="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25000"/>
              <a:buFont typeface="Calibri"/>
              <a:buNone/>
            </a:pPr>
            <a:fld id="{00000000-1234-1234-1234-123412341234}" type="slidenum">
              <a:rPr b="0" i="0" lang="en-US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</a:p>
        </p:txBody>
      </p:sp>
      <p:sp>
        <p:nvSpPr>
          <p:cNvPr id="49" name="Shape 49"/>
          <p:cNvSpPr txBox="1"/>
          <p:nvPr/>
        </p:nvSpPr>
        <p:spPr>
          <a:xfrm>
            <a:off x="0" y="204787"/>
            <a:ext cx="9134400" cy="8619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rIns="91425" wrap="square" tIns="45700">
            <a:noAutofit/>
          </a:bodyPr>
          <a:lstStyle/>
          <a:p>
            <a:pPr indent="-285750" lvl="0" marL="28575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95959"/>
              </a:buClr>
              <a:buSzPct val="25000"/>
              <a:buFont typeface="Arial Black"/>
              <a:buNone/>
            </a:pPr>
            <a:r>
              <a:rPr b="0" i="0" lang="en-US" sz="5000" u="none" cap="none" strike="noStrike">
                <a:solidFill>
                  <a:srgbClr val="595959"/>
                </a:solidFill>
                <a:latin typeface="Arial Black"/>
                <a:ea typeface="Arial Black"/>
                <a:cs typeface="Arial Black"/>
                <a:sym typeface="Arial Black"/>
              </a:rPr>
              <a:t>Thank you!</a:t>
            </a:r>
          </a:p>
        </p:txBody>
      </p:sp>
      <p:sp>
        <p:nvSpPr>
          <p:cNvPr id="50" name="Shape 50"/>
          <p:cNvSpPr txBox="1"/>
          <p:nvPr/>
        </p:nvSpPr>
        <p:spPr>
          <a:xfrm>
            <a:off x="0" y="1050311"/>
            <a:ext cx="9134400" cy="1015799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rIns="91425" wrap="square" tIns="45700">
            <a:noAutofit/>
          </a:bodyPr>
          <a:lstStyle/>
          <a:p>
            <a:pPr indent="-285750" lvl="0" marL="28575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95959"/>
              </a:buClr>
              <a:buSzPct val="25000"/>
              <a:buFont typeface="Arial"/>
              <a:buNone/>
            </a:pPr>
            <a:r>
              <a:rPr b="1" i="0" lang="en-US" sz="2000" u="none" cap="none" strike="noStrike">
                <a:solidFill>
                  <a:srgbClr val="595959"/>
                </a:solidFill>
                <a:latin typeface="Arial"/>
                <a:ea typeface="Arial"/>
                <a:cs typeface="Arial"/>
                <a:sym typeface="Arial"/>
              </a:rPr>
              <a:t>Joni Girardi, DataSelf Corp. CEO &amp; Founder</a:t>
            </a:r>
          </a:p>
          <a:p>
            <a:pPr indent="-285750" lvl="0" marL="28575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95959"/>
              </a:buClr>
              <a:buSzPct val="25000"/>
              <a:buFont typeface="Arial"/>
              <a:buNone/>
            </a:pPr>
            <a:r>
              <a:rPr b="0" i="0" lang="en-US" sz="2000" u="none" cap="none" strike="noStrike">
                <a:solidFill>
                  <a:srgbClr val="595959"/>
                </a:solidFill>
                <a:latin typeface="Arial"/>
                <a:ea typeface="Arial"/>
                <a:cs typeface="Arial"/>
                <a:sym typeface="Arial"/>
              </a:rPr>
              <a:t>(408) 674.8003      </a:t>
            </a:r>
            <a:r>
              <a:rPr b="0" i="0" lang="en-US" sz="2000" u="sng" cap="none" strike="noStrike">
                <a:solidFill>
                  <a:schemeClr val="hlink"/>
                </a:solidFill>
                <a:latin typeface="Arial"/>
                <a:ea typeface="Arial"/>
                <a:cs typeface="Arial"/>
                <a:sym typeface="Arial"/>
                <a:hlinkClick r:id="rId3"/>
              </a:rPr>
              <a:t>jgirardi@dataself.com</a:t>
            </a:r>
            <a:r>
              <a:rPr lang="en-US"/>
              <a:t>    </a:t>
            </a:r>
            <a:r>
              <a:rPr i="0" lang="en-US" sz="2000" u="none" cap="none" strike="noStrike">
                <a:solidFill>
                  <a:srgbClr val="595959"/>
                </a:solidFill>
              </a:rPr>
              <a:t>www.dataself.com</a:t>
            </a:r>
          </a:p>
        </p:txBody>
      </p:sp>
      <p:sp>
        <p:nvSpPr>
          <p:cNvPr id="51" name="Shape 51"/>
          <p:cNvSpPr txBox="1"/>
          <p:nvPr/>
        </p:nvSpPr>
        <p:spPr>
          <a:xfrm>
            <a:off x="-4800" y="4827550"/>
            <a:ext cx="9144000" cy="2769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anchorCtr="0" anchor="t" bIns="45700" lIns="91425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3300"/>
              </a:buClr>
              <a:buSzPct val="25000"/>
              <a:buFont typeface="Arial"/>
              <a:buNone/>
            </a:pPr>
            <a:r>
              <a:rPr b="0" i="0" lang="en-US" sz="600" u="none" cap="none" strike="noStrike">
                <a:solidFill>
                  <a:srgbClr val="003300"/>
                </a:solidFill>
                <a:latin typeface="Arial"/>
                <a:ea typeface="Arial"/>
                <a:cs typeface="Arial"/>
                <a:sym typeface="Arial"/>
              </a:rPr>
              <a:t>Copyright © 2017 DataSelf Corporation. All rights reserved. DataSelf is a trademark of DataSelf Corp. All other marks and images belong to their respective owners and the descriptive use of such marks and images does not indicate that such </a:t>
            </a:r>
          </a:p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3300"/>
              </a:buClr>
              <a:buSzPct val="25000"/>
              <a:buFont typeface="Arial"/>
              <a:buNone/>
            </a:pPr>
            <a:r>
              <a:rPr b="0" i="0" lang="en-US" sz="600" u="none" cap="none" strike="noStrike">
                <a:solidFill>
                  <a:srgbClr val="003300"/>
                </a:solidFill>
                <a:latin typeface="Arial"/>
                <a:ea typeface="Arial"/>
                <a:cs typeface="Arial"/>
                <a:sym typeface="Arial"/>
              </a:rPr>
              <a:t>respective owners are in any way connected to or endorsing DataSelf Corp or its initiatives. </a:t>
            </a:r>
          </a:p>
        </p:txBody>
      </p:sp>
      <p:pic>
        <p:nvPicPr>
          <p:cNvPr id="52" name="Shape 52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2780600" y="2125925"/>
            <a:ext cx="3539700" cy="25815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 name="Custom Theme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 name="Office Theme">
  <a:themeElements>
    <a:clrScheme name="Global 2">
      <a:dk1>
        <a:srgbClr val="51534A"/>
      </a:dk1>
      <a:lt1>
        <a:srgbClr val="FFFFFF"/>
      </a:lt1>
      <a:dk2>
        <a:srgbClr val="2E3456"/>
      </a:dk2>
      <a:lt2>
        <a:srgbClr val="E7E6E6"/>
      </a:lt2>
      <a:accent1>
        <a:srgbClr val="41A940"/>
      </a:accent1>
      <a:accent2>
        <a:srgbClr val="00A4CF"/>
      </a:accent2>
      <a:accent3>
        <a:srgbClr val="51534A"/>
      </a:accent3>
      <a:accent4>
        <a:srgbClr val="8E8A86"/>
      </a:accent4>
      <a:accent5>
        <a:srgbClr val="CBCBC9"/>
      </a:accent5>
      <a:accent6>
        <a:srgbClr val="EEEEED"/>
      </a:accent6>
      <a:hlink>
        <a:srgbClr val="4178BE"/>
      </a:hlink>
      <a:folHlink>
        <a:srgbClr val="4178BE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