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3" d="100"/>
          <a:sy n="113" d="100"/>
        </p:scale>
        <p:origin x="-77" y="-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799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851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pt.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pt.4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48631" y="4722701"/>
            <a:ext cx="1875600" cy="4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90940"/>
            <a:ext cx="9181800" cy="56400"/>
          </a:xfrm>
          <a:prstGeom prst="rect">
            <a:avLst/>
          </a:prstGeom>
          <a:solidFill>
            <a:srgbClr val="7BA18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18900" y="-13143"/>
            <a:ext cx="9181800" cy="207000"/>
          </a:xfrm>
          <a:prstGeom prst="rect">
            <a:avLst/>
          </a:prstGeom>
          <a:solidFill>
            <a:srgbClr val="7BA18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9890" y="9836"/>
            <a:ext cx="1051800" cy="183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girardi@dataself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4820850"/>
            <a:ext cx="9144000" cy="27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6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Copyright © 2017 DataSelf Corporation. All rights reserved. DataSelf is a trademark of DataSelf Corp. All other marks and images belong to their respective owners and the descriptive use of such marks and images does not indicate that such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6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respective owners are in any way connected to or endorsing DataSelf Corp or its initiatives. 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200"/>
            <a:ext cx="7640275" cy="389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0" y="3119100"/>
            <a:ext cx="9144000" cy="19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C46C0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C46C0F"/>
                </a:solidFill>
                <a:latin typeface="Arial Black"/>
                <a:ea typeface="Arial Black"/>
                <a:cs typeface="Arial Black"/>
                <a:sym typeface="Arial Black"/>
              </a:rPr>
              <a:t>DataSelf Power User Training S1</a:t>
            </a:r>
          </a:p>
          <a:p>
            <a:pPr lvl="0" algn="ctr" rtl="0">
              <a:spcBef>
                <a:spcPts val="0"/>
              </a:spcBef>
              <a:buClr>
                <a:srgbClr val="C46C0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C46C0F"/>
                </a:solidFill>
                <a:latin typeface="Arial Black"/>
                <a:ea typeface="Arial Black"/>
                <a:cs typeface="Arial Black"/>
                <a:sym typeface="Arial Black"/>
              </a:rPr>
              <a:t>Reports and Dashboards 101</a:t>
            </a:r>
          </a:p>
          <a:p>
            <a:pPr lvl="0" algn="ctr" rtl="0">
              <a:spcBef>
                <a:spcPts val="0"/>
              </a:spcBef>
              <a:buClr>
                <a:srgbClr val="C46C0F"/>
              </a:buClr>
              <a:buFont typeface="Arial"/>
              <a:buNone/>
            </a:pPr>
            <a:r>
              <a:rPr lang="en-US">
                <a:solidFill>
                  <a:srgbClr val="C46C0F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>
                <a:solidFill>
                  <a:srgbClr val="C46C0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100" b="1">
                <a:solidFill>
                  <a:srgbClr val="595959"/>
                </a:solidFill>
              </a:rPr>
              <a:t>Presenter: Joni Girardi, DataSelf Founder &amp; CEO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1245750" y="927325"/>
            <a:ext cx="7446600" cy="4025700"/>
          </a:xfrm>
          <a:prstGeom prst="rect">
            <a:avLst/>
          </a:prstGeom>
          <a:noFill/>
          <a:ln>
            <a:noFill/>
          </a:ln>
        </p:spPr>
        <p:txBody>
          <a:bodyPr wrap="square" lIns="81625" tIns="40825" rIns="81625" bIns="40825" anchor="ctr" anchorCtr="0">
            <a:noAutofit/>
          </a:bodyPr>
          <a:lstStyle/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Goals </a:t>
            </a:r>
            <a:r>
              <a:rPr lang="en-US" sz="10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(training using v10.3, many features applicable since v9.3)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A glimpse of the possibilities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Preparation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Data source overview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Creating new report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Saving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Editing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Filtering by buckets, relative, to-date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Totals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Sorting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Charts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Dashboard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Number formatting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Exporting to Excel</a:t>
            </a:r>
          </a:p>
          <a:p>
            <a:pPr marL="342900" lvl="0" indent="-266700" rtl="0">
              <a:spcBef>
                <a:spcPts val="0"/>
              </a:spcBef>
              <a:buClr>
                <a:srgbClr val="595959"/>
              </a:buClr>
              <a:buSzPct val="100000"/>
              <a:buFont typeface="Arial Black"/>
            </a:pPr>
            <a:r>
              <a:rPr lang="en-US" sz="16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Subscriptions and alerts</a:t>
            </a:r>
          </a:p>
        </p:txBody>
      </p:sp>
      <p:sp>
        <p:nvSpPr>
          <p:cNvPr id="34" name="Shape 34"/>
          <p:cNvSpPr/>
          <p:nvPr/>
        </p:nvSpPr>
        <p:spPr>
          <a:xfrm>
            <a:off x="289656" y="188425"/>
            <a:ext cx="8564700" cy="738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558B54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sldNum" idx="4294967295"/>
          </p:nvPr>
        </p:nvSpPr>
        <p:spPr>
          <a:xfrm>
            <a:off x="6948631" y="4722701"/>
            <a:ext cx="1875600" cy="4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2374450" y="415874"/>
            <a:ext cx="4989600" cy="3223799"/>
          </a:xfrm>
          <a:prstGeom prst="rect">
            <a:avLst/>
          </a:prstGeom>
          <a:noFill/>
          <a:ln>
            <a:noFill/>
          </a:ln>
        </p:spPr>
        <p:txBody>
          <a:bodyPr wrap="square" lIns="57150" tIns="28550" rIns="57150" bIns="2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D21"/>
              </a:buClr>
              <a:buSzPct val="25000"/>
              <a:buFont typeface="Arial Black"/>
              <a:buNone/>
            </a:pPr>
            <a:r>
              <a:rPr lang="en-US" sz="25000">
                <a:solidFill>
                  <a:srgbClr val="93C47D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</a:p>
        </p:txBody>
      </p:sp>
      <p:sp>
        <p:nvSpPr>
          <p:cNvPr id="42" name="Shape 42"/>
          <p:cNvSpPr/>
          <p:nvPr/>
        </p:nvSpPr>
        <p:spPr>
          <a:xfrm>
            <a:off x="2247000" y="3485450"/>
            <a:ext cx="5107200" cy="1618800"/>
          </a:xfrm>
          <a:prstGeom prst="rect">
            <a:avLst/>
          </a:prstGeom>
          <a:noFill/>
          <a:ln>
            <a:noFill/>
          </a:ln>
        </p:spPr>
        <p:txBody>
          <a:bodyPr wrap="square" lIns="57150" tIns="28550" rIns="57150" bIns="2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D21"/>
              </a:buClr>
              <a:buSzPct val="25000"/>
              <a:buFont typeface="Arial Black"/>
              <a:buNone/>
            </a:pPr>
            <a:r>
              <a:rPr lang="en-US" sz="10000" b="0" i="0" u="none" strike="noStrike" cap="none">
                <a:solidFill>
                  <a:srgbClr val="115D21"/>
                </a:solidFill>
                <a:latin typeface="Arial Black"/>
                <a:ea typeface="Arial Black"/>
                <a:cs typeface="Arial Black"/>
                <a:sym typeface="Arial Black"/>
              </a:rPr>
              <a:t>Q&amp;A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4294967295"/>
          </p:nvPr>
        </p:nvSpPr>
        <p:spPr>
          <a:xfrm>
            <a:off x="6948631" y="4722701"/>
            <a:ext cx="1875600" cy="4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0" y="204787"/>
            <a:ext cx="91344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 Black"/>
              <a:buNone/>
            </a:pPr>
            <a:r>
              <a:rPr lang="en-US" sz="5000" b="0" i="0" u="none" strike="noStrike" cap="none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0" y="1050311"/>
            <a:ext cx="9134400" cy="101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Joni Girardi, DataSelf Corp. CEO &amp; Founder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(408) 674.8003     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jgirardi@dataself.com</a:t>
            </a:r>
            <a:r>
              <a:rPr lang="en-US"/>
              <a:t>    </a:t>
            </a:r>
            <a:r>
              <a:rPr lang="en-US" sz="2000" i="0" u="none" strike="noStrike" cap="none">
                <a:solidFill>
                  <a:srgbClr val="595959"/>
                </a:solidFill>
              </a:rPr>
              <a:t>www.dataself.com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-4800" y="4827550"/>
            <a:ext cx="9144000" cy="27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6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Copyright © 2017 DataSelf Corporation. All rights reserved. DataSelf is a trademark of DataSelf Corp. All other marks and images belong to their respective owners and the descriptive use of such marks and images does not indicate that such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6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respective owners are in any way connected to or endorsing DataSelf Corp or its initiatives. </a:t>
            </a: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0600" y="2125925"/>
            <a:ext cx="3539700" cy="25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2">
      <a:dk1>
        <a:srgbClr val="51534A"/>
      </a:dk1>
      <a:lt1>
        <a:srgbClr val="FFFFFF"/>
      </a:lt1>
      <a:dk2>
        <a:srgbClr val="2E3456"/>
      </a:dk2>
      <a:lt2>
        <a:srgbClr val="E7E6E6"/>
      </a:lt2>
      <a:accent1>
        <a:srgbClr val="41A940"/>
      </a:accent1>
      <a:accent2>
        <a:srgbClr val="00A4CF"/>
      </a:accent2>
      <a:accent3>
        <a:srgbClr val="51534A"/>
      </a:accent3>
      <a:accent4>
        <a:srgbClr val="8E8A86"/>
      </a:accent4>
      <a:accent5>
        <a:srgbClr val="CBCBC9"/>
      </a:accent5>
      <a:accent6>
        <a:srgbClr val="EEEEED"/>
      </a:accent6>
      <a:hlink>
        <a:srgbClr val="4178BE"/>
      </a:hlink>
      <a:folHlink>
        <a:srgbClr val="4178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Verdana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</dc:creator>
  <cp:lastModifiedBy>Gabi</cp:lastModifiedBy>
  <cp:revision>1</cp:revision>
  <dcterms:modified xsi:type="dcterms:W3CDTF">2017-09-20T22:11:53Z</dcterms:modified>
</cp:coreProperties>
</file>